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ba6bcbec4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ba6bcbec4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a6bcbec4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ba6bcbec4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ba6bcbec4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ba6bcbec4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a6bcbec4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ba6bcbec4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a6bcbec4a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ba6bcbec4a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a6bcbec4a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ba6bcbec4a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ba6bcbec4a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ba6bcbec4a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a6bcbec4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a6bcbec4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ba6bcbec4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ba6bcbec4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a6bcbec4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ba6bcbec4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a6bcbec4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ba6bcbec4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a6bcbec4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a6bcbec4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a6bcbec4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a6bcbec4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a6bcbec4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a6bcbec4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a6bcbec4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ba6bcbec4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CAS KAGGLE: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Chicago Crime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Xavier Seminario Monllaó 1603853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Random Forest Heatmap</a:t>
            </a:r>
            <a:endParaRPr/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5727250" y="1567550"/>
            <a:ext cx="260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66% accuracy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Menys desequilibri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5 minuts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Molt condicionat</a:t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050" y="177987"/>
            <a:ext cx="2074349" cy="13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741099"/>
            <a:ext cx="4099324" cy="27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Catboost Classifier</a:t>
            </a:r>
            <a:endParaRPr/>
          </a:p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50" y="1692425"/>
            <a:ext cx="3950575" cy="26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525" y="1692425"/>
            <a:ext cx="3985233" cy="26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858938" y="4559750"/>
            <a:ext cx="28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 classes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4875338" y="4559750"/>
            <a:ext cx="38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Heatmap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Feature Selection</a:t>
            </a:r>
            <a:endParaRPr/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12 seleccionades: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ca"/>
              <a:t>ID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ca"/>
              <a:t>Arrest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ca"/>
              <a:t>Domestic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ca"/>
              <a:t>Beat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ca"/>
              <a:t>X,Y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ca"/>
              <a:t>Latitude, Longitude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ca"/>
              <a:t>Month, Day, Hour, Minute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65% 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199" y="1567550"/>
            <a:ext cx="4094325" cy="27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PCA</a:t>
            </a:r>
            <a:endParaRPr/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90% de la desviació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Manté accuracy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Perd interpretabilitat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49" y="2571749"/>
            <a:ext cx="7496050" cy="2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Cross-Validation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75" y="1709325"/>
            <a:ext cx="3881801" cy="259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450" y="1679000"/>
            <a:ext cx="3881788" cy="25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Mètriques de classificació</a:t>
            </a:r>
            <a:endParaRPr/>
          </a:p>
        </p:txBody>
      </p: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50" y="1564175"/>
            <a:ext cx="4046672" cy="28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3083900" y="4592800"/>
            <a:ext cx="34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Corbes One vs All de la classe 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973" y="1511410"/>
            <a:ext cx="3990262" cy="28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7200">
                <a:latin typeface="Impact"/>
                <a:ea typeface="Impact"/>
                <a:cs typeface="Impact"/>
                <a:sym typeface="Impact"/>
              </a:rPr>
              <a:t>Conclusions</a:t>
            </a:r>
            <a:endParaRPr sz="72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PRESENTACIÓ DEL DATASET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5471850" y="1567550"/>
            <a:ext cx="2479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8M de dades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23 columnes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4 intervals temporals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2012-2017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1.5M de dades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75" y="1567552"/>
            <a:ext cx="4323398" cy="25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DESCRIPCIÓ DEL DATASET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5736575" y="1567550"/>
            <a:ext cx="2599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Pocs nulls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Dades categòriques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0" y="1424400"/>
            <a:ext cx="5643326" cy="24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136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ATRIBUT OBJECTIU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4712" y="1827388"/>
            <a:ext cx="3816550" cy="22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250" y="657850"/>
            <a:ext cx="3021925" cy="42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7950" y="21504"/>
            <a:ext cx="2263576" cy="484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209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AGRUPACIONS D’ATRIBUT OBJECTIU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697460"/>
            <a:ext cx="3047824" cy="198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949" y="661225"/>
            <a:ext cx="3047823" cy="20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550" y="2931350"/>
            <a:ext cx="3104726" cy="2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217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CRIMS EN FUNCIÓ DEL TEMPS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25" y="1671848"/>
            <a:ext cx="5549876" cy="22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348" y="682850"/>
            <a:ext cx="3073276" cy="438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MODEL SELECTION</a:t>
            </a:r>
            <a:endParaRPr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1143300" y="1677700"/>
            <a:ext cx="2304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Random Forest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KNN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SVM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Catboost</a:t>
            </a:r>
            <a:endParaRPr sz="1800"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025" y="154175"/>
            <a:ext cx="941999" cy="122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4">
            <a:alphaModFix/>
          </a:blip>
          <a:srcRect b="27452" l="0" r="0" t="0"/>
          <a:stretch/>
        </p:blipFill>
        <p:spPr>
          <a:xfrm>
            <a:off x="4747675" y="87963"/>
            <a:ext cx="2102975" cy="15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5385800" y="1832850"/>
            <a:ext cx="289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ca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Temps d’execució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ca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Accuracy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Random Forest 7 classes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5782200" y="1835825"/>
            <a:ext cx="2554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2 minuts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48% accuracy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Bastant equilibri</a:t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450" y="162075"/>
            <a:ext cx="2111944" cy="13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835825"/>
            <a:ext cx="3923101" cy="26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Random Forest Loc. Description</a:t>
            </a:r>
            <a:endParaRPr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6090600" y="1667550"/>
            <a:ext cx="2245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67% accuracy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Temps similar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Massa desequilibri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100" y="138525"/>
            <a:ext cx="2155774" cy="142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667550"/>
            <a:ext cx="4209450" cy="28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